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474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2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8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11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362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195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53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40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34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307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75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55C4-44F3-4DD8-B0D1-95D874C7A89B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744F2-E035-4C5F-8632-07090E533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903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77119">
            <a:off x="1587796" y="7204"/>
            <a:ext cx="7490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  - игра</a:t>
            </a:r>
            <a:endParaRPr lang="ru-RU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312427">
            <a:off x="4319373" y="1978356"/>
            <a:ext cx="35176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чего начинается Родина»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7742" y="5684354"/>
            <a:ext cx="814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Детско-родительский клуб «СО-дружество»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32" name="Picture 8" descr="Папа клипарт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994" y="1812020"/>
            <a:ext cx="5215797" cy="52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Супер папа рисунок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349" y="2275580"/>
            <a:ext cx="2091355" cy="2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70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АПЫ - социальный ролик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80303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77119">
            <a:off x="1587796" y="7204"/>
            <a:ext cx="7490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  - игра</a:t>
            </a:r>
            <a:endParaRPr lang="ru-RU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312427">
            <a:off x="4319373" y="1978356"/>
            <a:ext cx="35176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чего начинается Родина»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7742" y="5684354"/>
            <a:ext cx="814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Детско-родительский клуб «СО-дружество»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32" name="Picture 8" descr="Папа клипарт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994" y="1812020"/>
            <a:ext cx="5215797" cy="52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Супер папа рисунок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349" y="2275580"/>
            <a:ext cx="2091355" cy="2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94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38" y="-970908"/>
            <a:ext cx="11612924" cy="7344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147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77119">
            <a:off x="1587796" y="7204"/>
            <a:ext cx="7490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  - игра</a:t>
            </a:r>
            <a:endParaRPr lang="ru-RU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312427">
            <a:off x="4319373" y="1978356"/>
            <a:ext cx="35176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чего начинается Родина»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7742" y="5684354"/>
            <a:ext cx="814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Детско-родительский клуб «СО-дружество»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32" name="Picture 8" descr="Папа клипарт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994" y="1812020"/>
            <a:ext cx="5215797" cy="52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Супер папа рисунок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349" y="2275580"/>
            <a:ext cx="2091355" cy="2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45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77119">
            <a:off x="-954628" y="534287"/>
            <a:ext cx="11061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Детско-родительский</a:t>
            </a:r>
          </a:p>
        </p:txBody>
      </p:sp>
      <p:sp>
        <p:nvSpPr>
          <p:cNvPr id="9" name="TextBox 8"/>
          <p:cNvSpPr txBox="1"/>
          <p:nvPr/>
        </p:nvSpPr>
        <p:spPr>
          <a:xfrm rot="21312427">
            <a:off x="4056277" y="2088612"/>
            <a:ext cx="4059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«СО-</a:t>
            </a:r>
          </a:p>
          <a:p>
            <a:pPr algn="ctr"/>
            <a:r>
              <a:rPr lang="ru-RU" sz="4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дружество»</a:t>
            </a:r>
          </a:p>
        </p:txBody>
      </p:sp>
      <p:pic>
        <p:nvPicPr>
          <p:cNvPr id="1032" name="Picture 8" descr="Папа клипарт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994" y="1812020"/>
            <a:ext cx="5215797" cy="52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Супер папа рисунок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73" y="2300107"/>
            <a:ext cx="2091355" cy="2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 rot="20941282">
            <a:off x="7922963" y="944690"/>
            <a:ext cx="18998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клуб</a:t>
            </a:r>
          </a:p>
        </p:txBody>
      </p:sp>
    </p:spTree>
    <p:extLst>
      <p:ext uri="{BB962C8B-B14F-4D97-AF65-F5344CB8AC3E}">
        <p14:creationId xmlns:p14="http://schemas.microsoft.com/office/powerpoint/2010/main" val="291594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77119">
            <a:off x="1587796" y="7204"/>
            <a:ext cx="7490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  - игра</a:t>
            </a:r>
            <a:endParaRPr lang="ru-RU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312427">
            <a:off x="4319373" y="1978356"/>
            <a:ext cx="35176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чего начинается Родина»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7742" y="5684354"/>
            <a:ext cx="814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Детско-родительский клуб «СО-дружество»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32" name="Picture 8" descr="Папа клипарт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994" y="1812020"/>
            <a:ext cx="5215797" cy="52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Супер папа рисунок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349" y="2275580"/>
            <a:ext cx="2091355" cy="2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08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Fondo Papa, Vectores y Archivos PSD De Descarga Gratuita |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/>
          <a:stretch/>
        </p:blipFill>
        <p:spPr bwMode="auto">
          <a:xfrm>
            <a:off x="-26894" y="0"/>
            <a:ext cx="12218894" cy="5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0297"/>
            <a:ext cx="17803906" cy="74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ndo Papa, Vectores y Archivos PSD De Descarga Gratuita |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7" y="456883"/>
            <a:ext cx="12238042" cy="509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780987"/>
            <a:ext cx="2103302" cy="162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325" y="5455489"/>
            <a:ext cx="2103302" cy="162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9" y="5466694"/>
            <a:ext cx="2103302" cy="754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77119">
            <a:off x="-954628" y="534287"/>
            <a:ext cx="11061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Детско-родительский</a:t>
            </a:r>
          </a:p>
        </p:txBody>
      </p:sp>
      <p:sp>
        <p:nvSpPr>
          <p:cNvPr id="9" name="TextBox 8"/>
          <p:cNvSpPr txBox="1"/>
          <p:nvPr/>
        </p:nvSpPr>
        <p:spPr>
          <a:xfrm rot="21312427">
            <a:off x="4056277" y="2088612"/>
            <a:ext cx="4059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«СО-</a:t>
            </a:r>
          </a:p>
          <a:p>
            <a:pPr algn="ctr"/>
            <a:r>
              <a:rPr lang="ru-RU" sz="4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дружество»</a:t>
            </a:r>
          </a:p>
        </p:txBody>
      </p:sp>
      <p:pic>
        <p:nvPicPr>
          <p:cNvPr id="1032" name="Picture 8" descr="Папа клипарт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994" y="1812020"/>
            <a:ext cx="5215797" cy="52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Супер папа рисунок - 60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73" y="2300107"/>
            <a:ext cx="2091355" cy="2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 rot="20941282">
            <a:off x="7922963" y="944690"/>
            <a:ext cx="18998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клуб</a:t>
            </a:r>
          </a:p>
        </p:txBody>
      </p:sp>
    </p:spTree>
    <p:extLst>
      <p:ext uri="{BB962C8B-B14F-4D97-AF65-F5344CB8AC3E}">
        <p14:creationId xmlns:p14="http://schemas.microsoft.com/office/powerpoint/2010/main" val="423476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68</Words>
  <Application>Microsoft Office PowerPoint</Application>
  <PresentationFormat>Широкоэкранный</PresentationFormat>
  <Paragraphs>20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2022-10-19T04:11:48Z</dcterms:created>
  <dcterms:modified xsi:type="dcterms:W3CDTF">2022-10-19T04:47:19Z</dcterms:modified>
</cp:coreProperties>
</file>